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" ContentType="image/tiff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7562850" cy="10688638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9" d="100"/>
          <a:sy n="89" d="100"/>
        </p:scale>
        <p:origin x="-4048" y="-104"/>
      </p:cViewPr>
      <p:guideLst>
        <p:guide orient="horz" pos="3367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67214" y="3320407"/>
            <a:ext cx="6428423" cy="2291129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34428" y="6056895"/>
            <a:ext cx="5293995" cy="27315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30FF9-3F6E-A045-B14E-AAF44A0C9DC5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6EDCA-CCE4-B14E-A871-33A790A5D6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7218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30FF9-3F6E-A045-B14E-AAF44A0C9DC5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6EDCA-CCE4-B14E-A871-33A790A5D6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88207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535084" y="668040"/>
            <a:ext cx="1407530" cy="1421440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12493" y="668040"/>
            <a:ext cx="4096544" cy="1421440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30FF9-3F6E-A045-B14E-AAF44A0C9DC5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6EDCA-CCE4-B14E-A871-33A790A5D6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8375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30FF9-3F6E-A045-B14E-AAF44A0C9DC5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6EDCA-CCE4-B14E-A871-33A790A5D6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4727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97413" y="6868441"/>
            <a:ext cx="6428423" cy="212288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97413" y="4530301"/>
            <a:ext cx="6428423" cy="23381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30FF9-3F6E-A045-B14E-AAF44A0C9DC5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6EDCA-CCE4-B14E-A871-33A790A5D6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0793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312493" y="3887003"/>
            <a:ext cx="2752037" cy="109954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190577" y="3887003"/>
            <a:ext cx="2752037" cy="109954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30FF9-3F6E-A045-B14E-AAF44A0C9DC5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6EDCA-CCE4-B14E-A871-33A790A5D6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9374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143" y="2392573"/>
            <a:ext cx="3341572" cy="9971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78143" y="3389684"/>
            <a:ext cx="3341572" cy="61583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841823" y="2392573"/>
            <a:ext cx="3342885" cy="9971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841823" y="3389684"/>
            <a:ext cx="3342885" cy="61583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30FF9-3F6E-A045-B14E-AAF44A0C9DC5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6EDCA-CCE4-B14E-A871-33A790A5D6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1380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30FF9-3F6E-A045-B14E-AAF44A0C9DC5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6EDCA-CCE4-B14E-A871-33A790A5D6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01044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30FF9-3F6E-A045-B14E-AAF44A0C9DC5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6EDCA-CCE4-B14E-A871-33A790A5D6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4842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143" y="425566"/>
            <a:ext cx="2488126" cy="18111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956864" y="425567"/>
            <a:ext cx="4227843" cy="912245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78143" y="2236697"/>
            <a:ext cx="2488126" cy="73113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30FF9-3F6E-A045-B14E-AAF44A0C9DC5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6EDCA-CCE4-B14E-A871-33A790A5D6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2418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82372" y="7482047"/>
            <a:ext cx="4537710" cy="88329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482372" y="955049"/>
            <a:ext cx="4537710" cy="641318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482372" y="8365344"/>
            <a:ext cx="4537710" cy="125443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30FF9-3F6E-A045-B14E-AAF44A0C9DC5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6EDCA-CCE4-B14E-A871-33A790A5D6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4281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143" y="2494016"/>
            <a:ext cx="6806565" cy="7054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130FF9-3F6E-A045-B14E-AAF44A0C9DC5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B6EDCA-CCE4-B14E-A871-33A790A5D6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3423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4.emf"/><Relationship Id="rId6" Type="http://schemas.openxmlformats.org/officeDocument/2006/relationships/image" Target="../media/image5.emf"/><Relationship Id="rId7" Type="http://schemas.openxmlformats.org/officeDocument/2006/relationships/image" Target="../media/image6.emf"/><Relationship Id="rId8" Type="http://schemas.openxmlformats.org/officeDocument/2006/relationships/image" Target="../media/image7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5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559699" cy="10688638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298554"/>
            <a:ext cx="6858000" cy="1879600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900" y="2544229"/>
            <a:ext cx="6870700" cy="3822700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320" y="2720455"/>
            <a:ext cx="4318000" cy="3441700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4250" y="2871285"/>
            <a:ext cx="3924300" cy="3111500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900" y="6560317"/>
            <a:ext cx="1270000" cy="1600200"/>
          </a:xfrm>
          <a:prstGeom prst="rect">
            <a:avLst/>
          </a:prstGeom>
        </p:spPr>
      </p:pic>
      <p:sp>
        <p:nvSpPr>
          <p:cNvPr id="10" name="正方形/長方形 9"/>
          <p:cNvSpPr/>
          <p:nvPr/>
        </p:nvSpPr>
        <p:spPr>
          <a:xfrm>
            <a:off x="1057679" y="2690097"/>
            <a:ext cx="2088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900" dirty="0" smtClean="0"/>
              <a:t>甘い香りが漂う、ゴージャスで優雅な</a:t>
            </a:r>
          </a:p>
          <a:p>
            <a:r>
              <a:rPr lang="ja-JP" altLang="en-US" sz="900" dirty="0" smtClean="0"/>
              <a:t>オリエンタルリリー</a:t>
            </a:r>
            <a:endParaRPr lang="ja-JP" altLang="en-US" sz="900" dirty="0"/>
          </a:p>
        </p:txBody>
      </p:sp>
      <p:sp>
        <p:nvSpPr>
          <p:cNvPr id="11" name="正方形/長方形 10"/>
          <p:cNvSpPr/>
          <p:nvPr/>
        </p:nvSpPr>
        <p:spPr>
          <a:xfrm>
            <a:off x="1057678" y="3016713"/>
            <a:ext cx="2427215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600" dirty="0" smtClean="0"/>
              <a:t>鉢植えオリエンタルリリー</a:t>
            </a:r>
          </a:p>
          <a:p>
            <a:r>
              <a:rPr lang="ja-JP" altLang="en-US" sz="1600" dirty="0" smtClean="0">
                <a:solidFill>
                  <a:srgbClr val="FF0000"/>
                </a:solidFill>
              </a:rPr>
              <a:t>￥</a:t>
            </a:r>
            <a:r>
              <a:rPr lang="en-US" altLang="ja-JP" sz="1600" dirty="0" smtClean="0">
                <a:solidFill>
                  <a:srgbClr val="FF0000"/>
                </a:solidFill>
              </a:rPr>
              <a:t>5,000</a:t>
            </a:r>
            <a:r>
              <a:rPr lang="ja-JP" altLang="en-US" sz="1600" dirty="0" smtClean="0">
                <a:solidFill>
                  <a:srgbClr val="FF0000"/>
                </a:solidFill>
              </a:rPr>
              <a:t>（税込￥</a:t>
            </a:r>
            <a:r>
              <a:rPr lang="en-US" altLang="ja-JP" sz="1600" dirty="0" smtClean="0">
                <a:solidFill>
                  <a:srgbClr val="FF0000"/>
                </a:solidFill>
              </a:rPr>
              <a:t>5,400</a:t>
            </a:r>
            <a:r>
              <a:rPr lang="ja-JP" altLang="en-US" sz="1600" dirty="0" smtClean="0">
                <a:solidFill>
                  <a:srgbClr val="FF0000"/>
                </a:solidFill>
              </a:rPr>
              <a:t>）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1057679" y="4005297"/>
            <a:ext cx="208804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900" dirty="0" smtClean="0"/>
              <a:t>贈り物で人気の高い胡蝶蘭</a:t>
            </a:r>
            <a:endParaRPr lang="ja-JP" altLang="en-US" sz="900" dirty="0"/>
          </a:p>
        </p:txBody>
      </p:sp>
      <p:sp>
        <p:nvSpPr>
          <p:cNvPr id="13" name="正方形/長方形 12"/>
          <p:cNvSpPr/>
          <p:nvPr/>
        </p:nvSpPr>
        <p:spPr>
          <a:xfrm>
            <a:off x="1057679" y="4331913"/>
            <a:ext cx="2500692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600" dirty="0" smtClean="0"/>
              <a:t>鉢植え胡蝶蘭</a:t>
            </a:r>
          </a:p>
          <a:p>
            <a:r>
              <a:rPr lang="ja-JP" altLang="en-US" sz="1600" dirty="0" smtClean="0">
                <a:solidFill>
                  <a:srgbClr val="FF0000"/>
                </a:solidFill>
              </a:rPr>
              <a:t>￥</a:t>
            </a:r>
            <a:r>
              <a:rPr lang="en-US" altLang="ja-JP" sz="1600" dirty="0" smtClean="0">
                <a:solidFill>
                  <a:srgbClr val="FF0000"/>
                </a:solidFill>
              </a:rPr>
              <a:t>6,000</a:t>
            </a:r>
            <a:r>
              <a:rPr lang="ja-JP" altLang="en-US" sz="1600" dirty="0" smtClean="0">
                <a:solidFill>
                  <a:srgbClr val="FF0000"/>
                </a:solidFill>
              </a:rPr>
              <a:t>（税込￥</a:t>
            </a:r>
            <a:r>
              <a:rPr lang="en-US" altLang="ja-JP" sz="1600" dirty="0" smtClean="0">
                <a:solidFill>
                  <a:srgbClr val="FF0000"/>
                </a:solidFill>
              </a:rPr>
              <a:t>6,480</a:t>
            </a:r>
            <a:r>
              <a:rPr lang="ja-JP" altLang="en-US" sz="1600" dirty="0" smtClean="0">
                <a:solidFill>
                  <a:srgbClr val="FF0000"/>
                </a:solidFill>
              </a:rPr>
              <a:t>）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1057679" y="5344319"/>
            <a:ext cx="2088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900" dirty="0" smtClean="0"/>
              <a:t>マーブル模様の花びらが珍しい、</a:t>
            </a:r>
          </a:p>
          <a:p>
            <a:r>
              <a:rPr lang="ja-JP" altLang="en-US" sz="900" dirty="0" smtClean="0"/>
              <a:t>ボリューム感のあるアジサイ</a:t>
            </a:r>
            <a:endParaRPr lang="ja-JP" altLang="en-US" sz="900" dirty="0"/>
          </a:p>
        </p:txBody>
      </p:sp>
      <p:sp>
        <p:nvSpPr>
          <p:cNvPr id="16" name="正方形/長方形 15"/>
          <p:cNvSpPr/>
          <p:nvPr/>
        </p:nvSpPr>
        <p:spPr>
          <a:xfrm>
            <a:off x="1057679" y="5670935"/>
            <a:ext cx="2500692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600" dirty="0" smtClean="0"/>
              <a:t>鉢植えアジサイ</a:t>
            </a:r>
          </a:p>
          <a:p>
            <a:r>
              <a:rPr lang="ja-JP" altLang="en-US" sz="1600" dirty="0" smtClean="0">
                <a:solidFill>
                  <a:srgbClr val="FF0000"/>
                </a:solidFill>
              </a:rPr>
              <a:t>￥</a:t>
            </a:r>
            <a:r>
              <a:rPr lang="en-US" altLang="ja-JP" sz="1600" dirty="0" smtClean="0">
                <a:solidFill>
                  <a:srgbClr val="FF0000"/>
                </a:solidFill>
              </a:rPr>
              <a:t>6,000</a:t>
            </a:r>
            <a:r>
              <a:rPr lang="ja-JP" altLang="en-US" sz="1600" dirty="0" smtClean="0">
                <a:solidFill>
                  <a:srgbClr val="FF0000"/>
                </a:solidFill>
              </a:rPr>
              <a:t>（税込￥</a:t>
            </a:r>
            <a:r>
              <a:rPr lang="en-US" altLang="ja-JP" sz="1600" dirty="0" smtClean="0">
                <a:solidFill>
                  <a:srgbClr val="FF0000"/>
                </a:solidFill>
              </a:rPr>
              <a:t>6,480</a:t>
            </a:r>
            <a:r>
              <a:rPr lang="ja-JP" altLang="en-US" sz="1600" dirty="0" smtClean="0">
                <a:solidFill>
                  <a:srgbClr val="FF0000"/>
                </a:solidFill>
              </a:rPr>
              <a:t>）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4622221" y="2690097"/>
            <a:ext cx="2088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900" dirty="0" smtClean="0"/>
              <a:t>宮崎マンゴー</a:t>
            </a:r>
            <a:r>
              <a:rPr lang="en-US" altLang="ja-JP" sz="900" dirty="0" smtClean="0"/>
              <a:t>100</a:t>
            </a:r>
            <a:r>
              <a:rPr lang="ja-JP" altLang="en-US" sz="900" dirty="0" smtClean="0"/>
              <a:t>％ジュレをサンドした</a:t>
            </a:r>
          </a:p>
          <a:p>
            <a:r>
              <a:rPr lang="ja-JP" altLang="en-US" sz="900" dirty="0" smtClean="0"/>
              <a:t>チーズケーキ</a:t>
            </a:r>
            <a:endParaRPr lang="ja-JP" altLang="en-US" sz="900" dirty="0"/>
          </a:p>
        </p:txBody>
      </p:sp>
      <p:sp>
        <p:nvSpPr>
          <p:cNvPr id="18" name="正方形/長方形 17"/>
          <p:cNvSpPr/>
          <p:nvPr/>
        </p:nvSpPr>
        <p:spPr>
          <a:xfrm>
            <a:off x="4622220" y="3016713"/>
            <a:ext cx="2496441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600" dirty="0" smtClean="0"/>
              <a:t>菓音（カノン）チーズケーキ</a:t>
            </a:r>
          </a:p>
          <a:p>
            <a:r>
              <a:rPr lang="ja-JP" altLang="en-US" sz="1600" dirty="0" smtClean="0">
                <a:solidFill>
                  <a:srgbClr val="FF0000"/>
                </a:solidFill>
              </a:rPr>
              <a:t>￥</a:t>
            </a:r>
            <a:r>
              <a:rPr lang="en-US" altLang="ja-JP" sz="1600" dirty="0" smtClean="0">
                <a:solidFill>
                  <a:srgbClr val="FF0000"/>
                </a:solidFill>
              </a:rPr>
              <a:t>2,500</a:t>
            </a:r>
            <a:r>
              <a:rPr lang="ja-JP" altLang="en-US" sz="1600" dirty="0" smtClean="0">
                <a:solidFill>
                  <a:srgbClr val="FF0000"/>
                </a:solidFill>
              </a:rPr>
              <a:t>（税込￥</a:t>
            </a:r>
            <a:r>
              <a:rPr lang="en-US" altLang="ja-JP" sz="1600" dirty="0" smtClean="0">
                <a:solidFill>
                  <a:srgbClr val="FF0000"/>
                </a:solidFill>
              </a:rPr>
              <a:t>2,700</a:t>
            </a:r>
            <a:r>
              <a:rPr lang="ja-JP" altLang="en-US" sz="1600" dirty="0" smtClean="0">
                <a:solidFill>
                  <a:srgbClr val="FF0000"/>
                </a:solidFill>
              </a:rPr>
              <a:t>）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4622221" y="4005297"/>
            <a:ext cx="2088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900" dirty="0" smtClean="0"/>
              <a:t>生クリームでやさしくつつまれた</a:t>
            </a:r>
          </a:p>
          <a:p>
            <a:r>
              <a:rPr lang="ja-JP" altLang="en-US" sz="900" dirty="0" smtClean="0"/>
              <a:t>甘酸っぱい苺ムース</a:t>
            </a:r>
            <a:endParaRPr lang="ja-JP" altLang="en-US" sz="900" dirty="0"/>
          </a:p>
        </p:txBody>
      </p:sp>
      <p:sp>
        <p:nvSpPr>
          <p:cNvPr id="20" name="正方形/長方形 19"/>
          <p:cNvSpPr/>
          <p:nvPr/>
        </p:nvSpPr>
        <p:spPr>
          <a:xfrm>
            <a:off x="4622220" y="4331913"/>
            <a:ext cx="259137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600" dirty="0" smtClean="0"/>
              <a:t>カーネーションデコムース</a:t>
            </a:r>
          </a:p>
          <a:p>
            <a:r>
              <a:rPr lang="ja-JP" altLang="en-US" sz="1400" dirty="0" smtClean="0">
                <a:solidFill>
                  <a:srgbClr val="FF0000"/>
                </a:solidFill>
              </a:rPr>
              <a:t>￥</a:t>
            </a:r>
            <a:r>
              <a:rPr lang="en-US" altLang="ja-JP" sz="1400" dirty="0" smtClean="0">
                <a:solidFill>
                  <a:srgbClr val="FF0000"/>
                </a:solidFill>
              </a:rPr>
              <a:t>3,000</a:t>
            </a:r>
            <a:r>
              <a:rPr lang="ja-JP" altLang="en-US" sz="1400" dirty="0" smtClean="0">
                <a:solidFill>
                  <a:srgbClr val="FF0000"/>
                </a:solidFill>
              </a:rPr>
              <a:t>（税込￥</a:t>
            </a:r>
            <a:r>
              <a:rPr lang="en-US" altLang="ja-JP" sz="1400" dirty="0" smtClean="0">
                <a:solidFill>
                  <a:srgbClr val="FF0000"/>
                </a:solidFill>
              </a:rPr>
              <a:t>3,240</a:t>
            </a:r>
            <a:r>
              <a:rPr lang="ja-JP" altLang="en-US" sz="1400" dirty="0" smtClean="0">
                <a:solidFill>
                  <a:srgbClr val="FF0000"/>
                </a:solidFill>
              </a:rPr>
              <a:t>）</a:t>
            </a:r>
            <a:endParaRPr lang="ja-JP" altLang="en-US" sz="1400" dirty="0">
              <a:solidFill>
                <a:srgbClr val="FF0000"/>
              </a:solidFill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4622221" y="5344319"/>
            <a:ext cx="2088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900" dirty="0" smtClean="0"/>
              <a:t>シュガークラフトで、</a:t>
            </a:r>
          </a:p>
          <a:p>
            <a:r>
              <a:rPr lang="ja-JP" altLang="en-US" sz="900" dirty="0" smtClean="0"/>
              <a:t>いつまでもありがとう</a:t>
            </a:r>
            <a:endParaRPr lang="ja-JP" altLang="en-US" sz="900" dirty="0"/>
          </a:p>
        </p:txBody>
      </p:sp>
      <p:sp>
        <p:nvSpPr>
          <p:cNvPr id="22" name="正方形/長方形 21"/>
          <p:cNvSpPr/>
          <p:nvPr/>
        </p:nvSpPr>
        <p:spPr>
          <a:xfrm>
            <a:off x="4622221" y="5670935"/>
            <a:ext cx="249644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600" dirty="0" smtClean="0"/>
              <a:t>シュガークラフト</a:t>
            </a:r>
          </a:p>
          <a:p>
            <a:r>
              <a:rPr lang="ja-JP" altLang="en-US" sz="1600" dirty="0" smtClean="0">
                <a:solidFill>
                  <a:srgbClr val="FF0000"/>
                </a:solidFill>
              </a:rPr>
              <a:t>￥</a:t>
            </a:r>
            <a:r>
              <a:rPr lang="en-US" altLang="ja-JP" sz="1600" dirty="0" smtClean="0">
                <a:solidFill>
                  <a:srgbClr val="FF0000"/>
                </a:solidFill>
              </a:rPr>
              <a:t>3,500</a:t>
            </a:r>
            <a:r>
              <a:rPr lang="ja-JP" altLang="en-US" sz="1600" dirty="0" smtClean="0">
                <a:solidFill>
                  <a:srgbClr val="FF0000"/>
                </a:solidFill>
              </a:rPr>
              <a:t>（税込￥</a:t>
            </a:r>
            <a:r>
              <a:rPr lang="en-US" altLang="ja-JP" sz="1600" dirty="0" smtClean="0">
                <a:solidFill>
                  <a:srgbClr val="FF0000"/>
                </a:solidFill>
              </a:rPr>
              <a:t>3,780</a:t>
            </a:r>
            <a:r>
              <a:rPr lang="ja-JP" altLang="en-US" sz="1600" dirty="0" smtClean="0">
                <a:solidFill>
                  <a:srgbClr val="FF0000"/>
                </a:solidFill>
              </a:rPr>
              <a:t>）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pic>
        <p:nvPicPr>
          <p:cNvPr id="23" name="図 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1701" y="6704081"/>
            <a:ext cx="99060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460849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108</Words>
  <Application>Microsoft Macintosh PowerPoint</Application>
  <PresentationFormat>ユーザー設定</PresentationFormat>
  <Paragraphs>23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佐藤 隆人</cp:lastModifiedBy>
  <cp:revision>1</cp:revision>
  <dcterms:created xsi:type="dcterms:W3CDTF">2015-02-26T10:01:09Z</dcterms:created>
  <dcterms:modified xsi:type="dcterms:W3CDTF">2015-02-26T10:09:00Z</dcterms:modified>
</cp:coreProperties>
</file>